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87" r:id="rId4"/>
    <p:sldId id="257" r:id="rId6"/>
    <p:sldId id="259" r:id="rId7"/>
    <p:sldId id="282" r:id="rId8"/>
    <p:sldId id="283" r:id="rId9"/>
    <p:sldId id="284" r:id="rId10"/>
    <p:sldId id="285" r:id="rId11"/>
    <p:sldId id="286" r:id="rId12"/>
    <p:sldId id="260" r:id="rId13"/>
    <p:sldId id="261" r:id="rId14"/>
    <p:sldId id="262" r:id="rId15"/>
    <p:sldId id="263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686574f0009e16e6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136e2cfa?pid=fc5863f1e&amp;color=0,0,0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④通过引用网友的感叹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进一步证明好的文艺作品能够激发观众对生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活的热爱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，对观众的心灵有着深刻影响。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强调电视剧艺术的重要作用，这是对文艺作品社会功能的进一步阐述。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通过引用《士兵突击》中的经典台词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说明文艺作品对青年人的激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励作用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通过引用《人世间》中的台词，进一步强调精神的坚韧与强大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是文艺作品中精神力量的具体体现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136e2cfa?pid=fc5863f1e&amp;color=0,0,0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⑧进一步说明创作者应如何扎根生活，即要能够感同身受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同频共振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于各种生活场景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再次强调创作者的艺术追求和艺术责任，呼应开头。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具体说明创作者在创作过程中应如何实践上述观点。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136e2cfa?pid=fc5863f1e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本文通过列举多部热播剧集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详细阐述了文艺作品如何为心灵带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来勇气和力量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并强调了创作者在艺术创作中应坚守的艺术追求和应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承担的社会责任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。文中的观点不仅对于文艺创作者具有指导意义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对于广大观众在心灵层面寻求鼓舞和力量提供了有益的启示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8f2875ca.fixed?pid=fc045907a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外国作家作品研习——丰富的心灵</a:t>
            </a:r>
            <a:endParaRPr lang="en-US" altLang="zh-CN" sz="4000" dirty="0"/>
          </a:p>
        </p:txBody>
      </p:sp>
      <p:sp>
        <p:nvSpPr>
          <p:cNvPr id="3" name="C_2#a8f2875ca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a8f2875ca.fixed?pid=fc045907a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单元主题阅读·丰富的心灵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6b43e6c2?pid=a8f2875ca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5#ac969b913?pid=8eff0f70f&amp;color=0,0,0&amp;vtp=1&amp;bbb=1&amp;hb=1"/>
              <p:cNvSpPr/>
              <p:nvPr/>
            </p:nvSpPr>
            <p:spPr>
              <a:xfrm>
                <a:off x="612013" y="1122553"/>
                <a:ext cx="10963656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为心灵带来勇气和力量</a:t>
                </a:r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易伟平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创作者不能满足于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源于生活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还要追求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高于生活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不能满足于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艺术共情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更要坚守艺术初心与创作真谛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为心灵带来勇气和力量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4" name="P_5#ac969b913?pid=8eff0f70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3" y="1122553"/>
                <a:ext cx="10963656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5" t="-16" r="-727" b="-19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ac969b913?pid=8eff0f70f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从表现笑对人生的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贫嘴张大民的幸福生活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到让人精神为之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一振的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亮剑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从反映革命历史的网剧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血战松毛岭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到近期展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现人们对好日子质朴向往的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幸福草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这些剧集之所以能成为不同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时期的热播作品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都是因为它们包蕴着鼓舞人心的力量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深深地激荡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着观众的心灵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也在某种程度上提振了社会风气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有网友在看过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幸福草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后感叹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这部剧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‘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后劲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’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好大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看完后只想好好地爱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努力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地生活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只有这样才能不负美丽人生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为观众带去精神正能量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涵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养积极向上的社会心态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正是文艺作品的重要社会功能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ac969b913?pid=8eff0f70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ac969b913?pid=8eff0f70f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一直以来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大众喜闻乐见的电视剧艺术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在鼓舞人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激励人方面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发挥着不可或缺的作用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不论是李云龙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张大民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还是周秉义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黎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这些人物性格中蕴含的真切感人的优秀品质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都说明了电视剧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作品的精神能量并非浮于空中的缥缈之物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而是实实在在地植根于人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民的日常生活之中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能够与大众达成深层次的共鸣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那些深受人民群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众喜爱的优秀作品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往往在潜移默化中蕴含着向上向善的力量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凭借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直抵人心的思想光芒展现出信仰之美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人性之美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这些优秀作品通过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润物无声的艺术表达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激发人们对高尚情操的不懈追求和对美好生活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ac969b913?pid=8eff0f70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ac969b913?pid=8eff0f70f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的热切向往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士兵突击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里许三多那两句话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不抛弃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不放弃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”“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意义的事就是好好活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好好活就是做很多很多有意义的事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成为一代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青年的座右铭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人世间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里周秉义的那句话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身体可以疲惫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病乃至受伤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但精神绝不可以颓唐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道出了精神的坚韧与强大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这些作品的心灵洗礼中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人们不知不觉地升华了思想境界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远离了负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面价值观的侵蚀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社会生活不断变化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人们的心灵需要充实和抚慰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文艺作品能够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以感性的方式回应观众的内心关切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通过感人的故事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鲜活的人物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ac969b913?pid=8eff0f70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ac969b913?pid=8eff0f70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生动的讲述安顿心灵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充实精神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人们在那些或写实或想象的荧屏舞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台上反观自身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收获启示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尤其是剧集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作为一种连接不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同代际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不同职业群体的文化纽带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式的娓娓道来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一种春风化雨般的价值传递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对于和谐家风的营造与健康社会风气的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具有独特的功能和显著的优势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大有用武之地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文艺作品是创作者精神与思想的生动投射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若期望作品触动人心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引领社会向善趋美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创作者首先要以一颗真诚之心扎根广袤大地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实而笃定地沉浸于生活的烟火日常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无论是街头巷尾的家长里短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ac969b913?pid=8eff0f70f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是田间地头的辛勤劳作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无论是城市写字楼中的拼搏奋斗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还是乡村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小院里的温馨时光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创作者要能感同身受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同频共振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创作者不能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满足于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源于生活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还要追求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高于生活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不能满足于艺术共情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更要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坚守艺术初心与创作真谛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为心灵带来勇气和力量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要谨遵艺术创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作的内在法则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于作品中悉心勾勒立体鲜活的人物形象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既深刻洞察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人性的多元特质与繁复层次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展现其丰富性与复杂性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又敏锐捕捉并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彰显人性中的熠熠光芒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凸显美好与温暖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⑩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摘编自《人民日报》）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#ac969b913?pid=8eff0f70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c5863f1e?pid=8eff0f70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c136e2cfa?pid=fc5863f1e&amp;color=0,0,0&amp;vtp=1&amp;bbb=1&amp;h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①文章标题直接点明了主旨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即创作者要通过文艺作品为观众的心灵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带来勇气和力量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开门见山，点明文章的中心论点，并照应题目。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通过列举多部热播剧集，说明这些作品之所以受欢迎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是因为它们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蕴含着鼓舞人心的力量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，能够激荡观众的心灵，提振社会风气。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1879</Words>
  <Application>WPS 演示</Application>
  <PresentationFormat>宽屏</PresentationFormat>
  <Paragraphs>89</Paragraphs>
  <Slides>12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2025-04-01T05:27:00Z</dcterms:created>
  <dcterms:modified xsi:type="dcterms:W3CDTF">2025-09-02T09:24:10Z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7349426ABE6C4E348364FD6925479B09_12</vt:lpwstr>
  </property>
  <property fmtid="{D5CDD505-2E9C-101B-9397-08002B2CF9AE}" pid="3" name="KSOProductBuildVer">
    <vt:lpwstr>2052-12.1.0.22529</vt:lpwstr>
  </property>
</Properties>
</file>